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Conversation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1" b="10691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649" y="4353439"/>
            <a:ext cx="3557342" cy="2371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2" y="4974106"/>
            <a:ext cx="2460776" cy="1640517"/>
          </a:xfrm>
          <a:prstGeom prst="rect">
            <a:avLst/>
          </a:prstGeom>
        </p:spPr>
      </p:pic>
      <p:pic>
        <p:nvPicPr>
          <p:cNvPr id="2050" name="Picture 2" descr="「sleep pod」的圖片搜尋結果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r="261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6" y="234074"/>
            <a:ext cx="3666466" cy="2749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59" y="3488266"/>
            <a:ext cx="4242648" cy="2828432"/>
          </a:xfrm>
          <a:prstGeom prst="rect">
            <a:avLst/>
          </a:prstGeom>
        </p:spPr>
      </p:pic>
      <p:pic>
        <p:nvPicPr>
          <p:cNvPr id="1026" name="Picture 2" descr="「shanty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6" y="3977448"/>
            <a:ext cx="3666466" cy="24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living on a boat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3" y="147439"/>
            <a:ext cx="4228042" cy="23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「living in a car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60" y="2983924"/>
            <a:ext cx="3317583" cy="20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8637</TotalTime>
  <Words>9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10</cp:revision>
  <cp:lastPrinted>2019-07-16T05:13:32Z</cp:lastPrinted>
  <dcterms:created xsi:type="dcterms:W3CDTF">2019-07-16T04:55:45Z</dcterms:created>
  <dcterms:modified xsi:type="dcterms:W3CDTF">2020-08-19T07:50:42Z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